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27" r:id="rId4"/>
    <p:sldId id="1384" r:id="rId5"/>
    <p:sldId id="1385" r:id="rId6"/>
    <p:sldId id="1386" r:id="rId7"/>
    <p:sldId id="1375" r:id="rId8"/>
    <p:sldId id="1382" r:id="rId9"/>
    <p:sldId id="1387" r:id="rId10"/>
    <p:sldId id="1388" r:id="rId11"/>
    <p:sldId id="1389" r:id="rId12"/>
    <p:sldId id="1390" r:id="rId13"/>
    <p:sldId id="1391" r:id="rId14"/>
    <p:sldId id="1344" r:id="rId15"/>
    <p:sldId id="1392" r:id="rId16"/>
    <p:sldId id="1393"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63959-9B3E-4160-8714-A895E0330C86}" v="49" dt="2021-11-13T17:53:08.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CC863959-9B3E-4160-8714-A895E0330C86}"/>
    <pc:docChg chg="custSel addSld delSld modSld">
      <pc:chgData name="Ed Godfrey" userId="61aa7c48ee0e3db0" providerId="LiveId" clId="{CC863959-9B3E-4160-8714-A895E0330C86}" dt="2021-11-13T17:53:10.439" v="755" actId="47"/>
      <pc:docMkLst>
        <pc:docMk/>
      </pc:docMkLst>
      <pc:sldChg chg="modSp mod">
        <pc:chgData name="Ed Godfrey" userId="61aa7c48ee0e3db0" providerId="LiveId" clId="{CC863959-9B3E-4160-8714-A895E0330C86}" dt="2021-11-13T17:16:58.995" v="2" actId="20577"/>
        <pc:sldMkLst>
          <pc:docMk/>
          <pc:sldMk cId="3275922726" sldId="1127"/>
        </pc:sldMkLst>
        <pc:spChg chg="mod">
          <ac:chgData name="Ed Godfrey" userId="61aa7c48ee0e3db0" providerId="LiveId" clId="{CC863959-9B3E-4160-8714-A895E0330C86}" dt="2021-11-13T17:16:58.995" v="2" actId="20577"/>
          <ac:spMkLst>
            <pc:docMk/>
            <pc:sldMk cId="3275922726" sldId="1127"/>
            <ac:spMk id="5" creationId="{0CAA8F06-2798-4F2A-8DC9-8E009C9AC104}"/>
          </ac:spMkLst>
        </pc:spChg>
      </pc:sldChg>
      <pc:sldChg chg="addSp modSp mod modAnim">
        <pc:chgData name="Ed Godfrey" userId="61aa7c48ee0e3db0" providerId="LiveId" clId="{CC863959-9B3E-4160-8714-A895E0330C86}" dt="2021-11-13T17:19:15.369" v="73"/>
        <pc:sldMkLst>
          <pc:docMk/>
          <pc:sldMk cId="2073551635" sldId="1327"/>
        </pc:sldMkLst>
        <pc:spChg chg="mod">
          <ac:chgData name="Ed Godfrey" userId="61aa7c48ee0e3db0" providerId="LiveId" clId="{CC863959-9B3E-4160-8714-A895E0330C86}" dt="2021-11-13T17:18:49.874" v="50" actId="1036"/>
          <ac:spMkLst>
            <pc:docMk/>
            <pc:sldMk cId="2073551635" sldId="1327"/>
            <ac:spMk id="4" creationId="{BB2512A6-AE01-45BC-B869-395592232D2B}"/>
          </ac:spMkLst>
        </pc:spChg>
        <pc:spChg chg="add mod">
          <ac:chgData name="Ed Godfrey" userId="61aa7c48ee0e3db0" providerId="LiveId" clId="{CC863959-9B3E-4160-8714-A895E0330C86}" dt="2021-11-13T17:18:45.939" v="36" actId="1076"/>
          <ac:spMkLst>
            <pc:docMk/>
            <pc:sldMk cId="2073551635" sldId="1327"/>
            <ac:spMk id="5" creationId="{1D8A29CE-C613-481D-B12B-12127616765F}"/>
          </ac:spMkLst>
        </pc:spChg>
        <pc:spChg chg="mod">
          <ac:chgData name="Ed Godfrey" userId="61aa7c48ee0e3db0" providerId="LiveId" clId="{CC863959-9B3E-4160-8714-A895E0330C86}" dt="2021-11-13T17:18:55.091" v="72" actId="1036"/>
          <ac:spMkLst>
            <pc:docMk/>
            <pc:sldMk cId="2073551635" sldId="1327"/>
            <ac:spMk id="8" creationId="{4324C081-9180-4200-A9C1-C69323420A3A}"/>
          </ac:spMkLst>
        </pc:spChg>
      </pc:sldChg>
      <pc:sldChg chg="del">
        <pc:chgData name="Ed Godfrey" userId="61aa7c48ee0e3db0" providerId="LiveId" clId="{CC863959-9B3E-4160-8714-A895E0330C86}" dt="2021-11-13T17:17:44.801" v="3" actId="47"/>
        <pc:sldMkLst>
          <pc:docMk/>
          <pc:sldMk cId="299255610" sldId="1366"/>
        </pc:sldMkLst>
      </pc:sldChg>
      <pc:sldChg chg="del">
        <pc:chgData name="Ed Godfrey" userId="61aa7c48ee0e3db0" providerId="LiveId" clId="{CC863959-9B3E-4160-8714-A895E0330C86}" dt="2021-11-13T17:17:46.061" v="4" actId="47"/>
        <pc:sldMkLst>
          <pc:docMk/>
          <pc:sldMk cId="2044775042" sldId="1367"/>
        </pc:sldMkLst>
      </pc:sldChg>
      <pc:sldChg chg="del">
        <pc:chgData name="Ed Godfrey" userId="61aa7c48ee0e3db0" providerId="LiveId" clId="{CC863959-9B3E-4160-8714-A895E0330C86}" dt="2021-11-13T17:17:46.619" v="5" actId="47"/>
        <pc:sldMkLst>
          <pc:docMk/>
          <pc:sldMk cId="3856404485" sldId="1368"/>
        </pc:sldMkLst>
      </pc:sldChg>
      <pc:sldChg chg="del">
        <pc:chgData name="Ed Godfrey" userId="61aa7c48ee0e3db0" providerId="LiveId" clId="{CC863959-9B3E-4160-8714-A895E0330C86}" dt="2021-11-13T17:17:47.547" v="6" actId="47"/>
        <pc:sldMkLst>
          <pc:docMk/>
          <pc:sldMk cId="361955777" sldId="1369"/>
        </pc:sldMkLst>
      </pc:sldChg>
      <pc:sldChg chg="del">
        <pc:chgData name="Ed Godfrey" userId="61aa7c48ee0e3db0" providerId="LiveId" clId="{CC863959-9B3E-4160-8714-A895E0330C86}" dt="2021-11-13T17:17:48.391" v="7" actId="47"/>
        <pc:sldMkLst>
          <pc:docMk/>
          <pc:sldMk cId="2972678098" sldId="1370"/>
        </pc:sldMkLst>
      </pc:sldChg>
      <pc:sldChg chg="del">
        <pc:chgData name="Ed Godfrey" userId="61aa7c48ee0e3db0" providerId="LiveId" clId="{CC863959-9B3E-4160-8714-A895E0330C86}" dt="2021-11-13T17:17:49.263" v="8" actId="47"/>
        <pc:sldMkLst>
          <pc:docMk/>
          <pc:sldMk cId="3413839465" sldId="1371"/>
        </pc:sldMkLst>
      </pc:sldChg>
      <pc:sldChg chg="del">
        <pc:chgData name="Ed Godfrey" userId="61aa7c48ee0e3db0" providerId="LiveId" clId="{CC863959-9B3E-4160-8714-A895E0330C86}" dt="2021-11-13T17:17:50.997" v="9" actId="47"/>
        <pc:sldMkLst>
          <pc:docMk/>
          <pc:sldMk cId="528078408" sldId="1372"/>
        </pc:sldMkLst>
      </pc:sldChg>
      <pc:sldChg chg="del">
        <pc:chgData name="Ed Godfrey" userId="61aa7c48ee0e3db0" providerId="LiveId" clId="{CC863959-9B3E-4160-8714-A895E0330C86}" dt="2021-11-13T17:17:52.161" v="10" actId="47"/>
        <pc:sldMkLst>
          <pc:docMk/>
          <pc:sldMk cId="1040308636" sldId="1374"/>
        </pc:sldMkLst>
      </pc:sldChg>
      <pc:sldChg chg="modSp mod">
        <pc:chgData name="Ed Godfrey" userId="61aa7c48ee0e3db0" providerId="LiveId" clId="{CC863959-9B3E-4160-8714-A895E0330C86}" dt="2021-11-13T17:32:47.832" v="190" actId="20577"/>
        <pc:sldMkLst>
          <pc:docMk/>
          <pc:sldMk cId="146408970" sldId="1375"/>
        </pc:sldMkLst>
        <pc:spChg chg="mod">
          <ac:chgData name="Ed Godfrey" userId="61aa7c48ee0e3db0" providerId="LiveId" clId="{CC863959-9B3E-4160-8714-A895E0330C86}" dt="2021-11-13T17:32:47.832" v="190" actId="20577"/>
          <ac:spMkLst>
            <pc:docMk/>
            <pc:sldMk cId="146408970" sldId="1375"/>
            <ac:spMk id="2" creationId="{F08A2007-B9E6-48A8-9E5E-C98EDFD53C8F}"/>
          </ac:spMkLst>
        </pc:spChg>
      </pc:sldChg>
      <pc:sldChg chg="del">
        <pc:chgData name="Ed Godfrey" userId="61aa7c48ee0e3db0" providerId="LiveId" clId="{CC863959-9B3E-4160-8714-A895E0330C86}" dt="2021-11-13T17:33:37.509" v="191" actId="47"/>
        <pc:sldMkLst>
          <pc:docMk/>
          <pc:sldMk cId="3513080452" sldId="1376"/>
        </pc:sldMkLst>
      </pc:sldChg>
      <pc:sldChg chg="del">
        <pc:chgData name="Ed Godfrey" userId="61aa7c48ee0e3db0" providerId="LiveId" clId="{CC863959-9B3E-4160-8714-A895E0330C86}" dt="2021-11-13T17:33:38.436" v="192" actId="47"/>
        <pc:sldMkLst>
          <pc:docMk/>
          <pc:sldMk cId="4069126379" sldId="1377"/>
        </pc:sldMkLst>
      </pc:sldChg>
      <pc:sldChg chg="del">
        <pc:chgData name="Ed Godfrey" userId="61aa7c48ee0e3db0" providerId="LiveId" clId="{CC863959-9B3E-4160-8714-A895E0330C86}" dt="2021-11-13T17:33:39.740" v="193" actId="47"/>
        <pc:sldMkLst>
          <pc:docMk/>
          <pc:sldMk cId="2848119453" sldId="1378"/>
        </pc:sldMkLst>
      </pc:sldChg>
      <pc:sldChg chg="del">
        <pc:chgData name="Ed Godfrey" userId="61aa7c48ee0e3db0" providerId="LiveId" clId="{CC863959-9B3E-4160-8714-A895E0330C86}" dt="2021-11-13T17:33:40.848" v="194" actId="47"/>
        <pc:sldMkLst>
          <pc:docMk/>
          <pc:sldMk cId="1088640295" sldId="1379"/>
        </pc:sldMkLst>
      </pc:sldChg>
      <pc:sldChg chg="del">
        <pc:chgData name="Ed Godfrey" userId="61aa7c48ee0e3db0" providerId="LiveId" clId="{CC863959-9B3E-4160-8714-A895E0330C86}" dt="2021-11-13T17:33:43.812" v="195" actId="47"/>
        <pc:sldMkLst>
          <pc:docMk/>
          <pc:sldMk cId="2354159503" sldId="1380"/>
        </pc:sldMkLst>
      </pc:sldChg>
      <pc:sldChg chg="del">
        <pc:chgData name="Ed Godfrey" userId="61aa7c48ee0e3db0" providerId="LiveId" clId="{CC863959-9B3E-4160-8714-A895E0330C86}" dt="2021-11-13T17:33:44.736" v="196" actId="47"/>
        <pc:sldMkLst>
          <pc:docMk/>
          <pc:sldMk cId="3783099644" sldId="1381"/>
        </pc:sldMkLst>
      </pc:sldChg>
      <pc:sldChg chg="modAnim">
        <pc:chgData name="Ed Godfrey" userId="61aa7c48ee0e3db0" providerId="LiveId" clId="{CC863959-9B3E-4160-8714-A895E0330C86}" dt="2021-11-13T17:34:57.864" v="214"/>
        <pc:sldMkLst>
          <pc:docMk/>
          <pc:sldMk cId="2894178762" sldId="1382"/>
        </pc:sldMkLst>
      </pc:sldChg>
      <pc:sldChg chg="modSp del mod">
        <pc:chgData name="Ed Godfrey" userId="61aa7c48ee0e3db0" providerId="LiveId" clId="{CC863959-9B3E-4160-8714-A895E0330C86}" dt="2021-11-13T17:53:10.439" v="755" actId="47"/>
        <pc:sldMkLst>
          <pc:docMk/>
          <pc:sldMk cId="922335496" sldId="1383"/>
        </pc:sldMkLst>
        <pc:spChg chg="mod">
          <ac:chgData name="Ed Godfrey" userId="61aa7c48ee0e3db0" providerId="LiveId" clId="{CC863959-9B3E-4160-8714-A895E0330C86}" dt="2021-11-13T17:52:59.089" v="753" actId="20577"/>
          <ac:spMkLst>
            <pc:docMk/>
            <pc:sldMk cId="922335496" sldId="1383"/>
            <ac:spMk id="5" creationId="{0CAA8F06-2798-4F2A-8DC9-8E009C9AC104}"/>
          </ac:spMkLst>
        </pc:spChg>
      </pc:sldChg>
      <pc:sldChg chg="modSp add mod">
        <pc:chgData name="Ed Godfrey" userId="61aa7c48ee0e3db0" providerId="LiveId" clId="{CC863959-9B3E-4160-8714-A895E0330C86}" dt="2021-11-13T17:21:23.808" v="152" actId="255"/>
        <pc:sldMkLst>
          <pc:docMk/>
          <pc:sldMk cId="3254062202" sldId="1384"/>
        </pc:sldMkLst>
        <pc:spChg chg="mod">
          <ac:chgData name="Ed Godfrey" userId="61aa7c48ee0e3db0" providerId="LiveId" clId="{CC863959-9B3E-4160-8714-A895E0330C86}" dt="2021-11-13T17:21:23.808" v="152" actId="255"/>
          <ac:spMkLst>
            <pc:docMk/>
            <pc:sldMk cId="3254062202" sldId="1384"/>
            <ac:spMk id="2" creationId="{F08A2007-B9E6-48A8-9E5E-C98EDFD53C8F}"/>
          </ac:spMkLst>
        </pc:spChg>
        <pc:spChg chg="mod">
          <ac:chgData name="Ed Godfrey" userId="61aa7c48ee0e3db0" providerId="LiveId" clId="{CC863959-9B3E-4160-8714-A895E0330C86}" dt="2021-11-13T17:20:30.545" v="88" actId="20577"/>
          <ac:spMkLst>
            <pc:docMk/>
            <pc:sldMk cId="3254062202" sldId="1384"/>
            <ac:spMk id="3" creationId="{F6C638D0-C884-48CF-BE26-27EEF100FAF2}"/>
          </ac:spMkLst>
        </pc:spChg>
      </pc:sldChg>
      <pc:sldChg chg="modSp add mod">
        <pc:chgData name="Ed Godfrey" userId="61aa7c48ee0e3db0" providerId="LiveId" clId="{CC863959-9B3E-4160-8714-A895E0330C86}" dt="2021-11-13T17:21:17.705" v="151" actId="255"/>
        <pc:sldMkLst>
          <pc:docMk/>
          <pc:sldMk cId="3822444603" sldId="1385"/>
        </pc:sldMkLst>
        <pc:spChg chg="mod">
          <ac:chgData name="Ed Godfrey" userId="61aa7c48ee0e3db0" providerId="LiveId" clId="{CC863959-9B3E-4160-8714-A895E0330C86}" dt="2021-11-13T17:21:17.705" v="151" actId="255"/>
          <ac:spMkLst>
            <pc:docMk/>
            <pc:sldMk cId="3822444603" sldId="1385"/>
            <ac:spMk id="2" creationId="{F08A2007-B9E6-48A8-9E5E-C98EDFD53C8F}"/>
          </ac:spMkLst>
        </pc:spChg>
        <pc:spChg chg="mod">
          <ac:chgData name="Ed Godfrey" userId="61aa7c48ee0e3db0" providerId="LiveId" clId="{CC863959-9B3E-4160-8714-A895E0330C86}" dt="2021-11-13T17:20:56.707" v="109" actId="20577"/>
          <ac:spMkLst>
            <pc:docMk/>
            <pc:sldMk cId="3822444603" sldId="1385"/>
            <ac:spMk id="3" creationId="{F6C638D0-C884-48CF-BE26-27EEF100FAF2}"/>
          </ac:spMkLst>
        </pc:spChg>
      </pc:sldChg>
      <pc:sldChg chg="modSp add mod">
        <pc:chgData name="Ed Godfrey" userId="61aa7c48ee0e3db0" providerId="LiveId" clId="{CC863959-9B3E-4160-8714-A895E0330C86}" dt="2021-11-13T17:31:27.994" v="174" actId="6549"/>
        <pc:sldMkLst>
          <pc:docMk/>
          <pc:sldMk cId="189516873" sldId="1386"/>
        </pc:sldMkLst>
        <pc:spChg chg="mod">
          <ac:chgData name="Ed Godfrey" userId="61aa7c48ee0e3db0" providerId="LiveId" clId="{CC863959-9B3E-4160-8714-A895E0330C86}" dt="2021-11-13T17:31:20.880" v="164" actId="20577"/>
          <ac:spMkLst>
            <pc:docMk/>
            <pc:sldMk cId="189516873" sldId="1386"/>
            <ac:spMk id="2" creationId="{F08A2007-B9E6-48A8-9E5E-C98EDFD53C8F}"/>
          </ac:spMkLst>
        </pc:spChg>
        <pc:spChg chg="mod">
          <ac:chgData name="Ed Godfrey" userId="61aa7c48ee0e3db0" providerId="LiveId" clId="{CC863959-9B3E-4160-8714-A895E0330C86}" dt="2021-11-13T17:31:27.994" v="174" actId="6549"/>
          <ac:spMkLst>
            <pc:docMk/>
            <pc:sldMk cId="189516873" sldId="1386"/>
            <ac:spMk id="3" creationId="{F6C638D0-C884-48CF-BE26-27EEF100FAF2}"/>
          </ac:spMkLst>
        </pc:spChg>
      </pc:sldChg>
      <pc:sldChg chg="addSp modSp add mod modAnim">
        <pc:chgData name="Ed Godfrey" userId="61aa7c48ee0e3db0" providerId="LiveId" clId="{CC863959-9B3E-4160-8714-A895E0330C86}" dt="2021-11-13T17:37:14.132" v="328"/>
        <pc:sldMkLst>
          <pc:docMk/>
          <pc:sldMk cId="4150278523" sldId="1387"/>
        </pc:sldMkLst>
        <pc:spChg chg="mod">
          <ac:chgData name="Ed Godfrey" userId="61aa7c48ee0e3db0" providerId="LiveId" clId="{CC863959-9B3E-4160-8714-A895E0330C86}" dt="2021-11-13T17:36:38.280" v="248" actId="5793"/>
          <ac:spMkLst>
            <pc:docMk/>
            <pc:sldMk cId="4150278523" sldId="1387"/>
            <ac:spMk id="2" creationId="{F08A2007-B9E6-48A8-9E5E-C98EDFD53C8F}"/>
          </ac:spMkLst>
        </pc:spChg>
        <pc:spChg chg="mod">
          <ac:chgData name="Ed Godfrey" userId="61aa7c48ee0e3db0" providerId="LiveId" clId="{CC863959-9B3E-4160-8714-A895E0330C86}" dt="2021-11-13T17:36:34.569" v="244" actId="20577"/>
          <ac:spMkLst>
            <pc:docMk/>
            <pc:sldMk cId="4150278523" sldId="1387"/>
            <ac:spMk id="3" creationId="{F6C638D0-C884-48CF-BE26-27EEF100FAF2}"/>
          </ac:spMkLst>
        </pc:spChg>
        <pc:spChg chg="add mod">
          <ac:chgData name="Ed Godfrey" userId="61aa7c48ee0e3db0" providerId="LiveId" clId="{CC863959-9B3E-4160-8714-A895E0330C86}" dt="2021-11-13T17:37:07.369" v="327" actId="255"/>
          <ac:spMkLst>
            <pc:docMk/>
            <pc:sldMk cId="4150278523" sldId="1387"/>
            <ac:spMk id="4" creationId="{0DF65030-77CB-41AE-8D3A-28D895025CF2}"/>
          </ac:spMkLst>
        </pc:spChg>
      </pc:sldChg>
      <pc:sldChg chg="modSp add mod">
        <pc:chgData name="Ed Godfrey" userId="61aa7c48ee0e3db0" providerId="LiveId" clId="{CC863959-9B3E-4160-8714-A895E0330C86}" dt="2021-11-13T17:37:52.569" v="351" actId="20577"/>
        <pc:sldMkLst>
          <pc:docMk/>
          <pc:sldMk cId="3804039496" sldId="1388"/>
        </pc:sldMkLst>
        <pc:spChg chg="mod">
          <ac:chgData name="Ed Godfrey" userId="61aa7c48ee0e3db0" providerId="LiveId" clId="{CC863959-9B3E-4160-8714-A895E0330C86}" dt="2021-11-13T17:37:38.271" v="330" actId="255"/>
          <ac:spMkLst>
            <pc:docMk/>
            <pc:sldMk cId="3804039496" sldId="1388"/>
            <ac:spMk id="2" creationId="{F08A2007-B9E6-48A8-9E5E-C98EDFD53C8F}"/>
          </ac:spMkLst>
        </pc:spChg>
        <pc:spChg chg="mod">
          <ac:chgData name="Ed Godfrey" userId="61aa7c48ee0e3db0" providerId="LiveId" clId="{CC863959-9B3E-4160-8714-A895E0330C86}" dt="2021-11-13T17:37:52.569" v="351" actId="20577"/>
          <ac:spMkLst>
            <pc:docMk/>
            <pc:sldMk cId="3804039496" sldId="1388"/>
            <ac:spMk id="3" creationId="{F6C638D0-C884-48CF-BE26-27EEF100FAF2}"/>
          </ac:spMkLst>
        </pc:spChg>
      </pc:sldChg>
      <pc:sldChg chg="modSp add mod">
        <pc:chgData name="Ed Godfrey" userId="61aa7c48ee0e3db0" providerId="LiveId" clId="{CC863959-9B3E-4160-8714-A895E0330C86}" dt="2021-11-13T17:38:51.637" v="389" actId="20577"/>
        <pc:sldMkLst>
          <pc:docMk/>
          <pc:sldMk cId="3644437704" sldId="1389"/>
        </pc:sldMkLst>
        <pc:spChg chg="mod">
          <ac:chgData name="Ed Godfrey" userId="61aa7c48ee0e3db0" providerId="LiveId" clId="{CC863959-9B3E-4160-8714-A895E0330C86}" dt="2021-11-13T17:38:46.052" v="378" actId="255"/>
          <ac:spMkLst>
            <pc:docMk/>
            <pc:sldMk cId="3644437704" sldId="1389"/>
            <ac:spMk id="2" creationId="{F08A2007-B9E6-48A8-9E5E-C98EDFD53C8F}"/>
          </ac:spMkLst>
        </pc:spChg>
        <pc:spChg chg="mod">
          <ac:chgData name="Ed Godfrey" userId="61aa7c48ee0e3db0" providerId="LiveId" clId="{CC863959-9B3E-4160-8714-A895E0330C86}" dt="2021-11-13T17:38:51.637" v="389" actId="20577"/>
          <ac:spMkLst>
            <pc:docMk/>
            <pc:sldMk cId="3644437704" sldId="1389"/>
            <ac:spMk id="3" creationId="{F6C638D0-C884-48CF-BE26-27EEF100FAF2}"/>
          </ac:spMkLst>
        </pc:spChg>
      </pc:sldChg>
      <pc:sldChg chg="modSp add mod">
        <pc:chgData name="Ed Godfrey" userId="61aa7c48ee0e3db0" providerId="LiveId" clId="{CC863959-9B3E-4160-8714-A895E0330C86}" dt="2021-11-13T17:39:35.878" v="406" actId="20577"/>
        <pc:sldMkLst>
          <pc:docMk/>
          <pc:sldMk cId="101222176" sldId="1390"/>
        </pc:sldMkLst>
        <pc:spChg chg="mod">
          <ac:chgData name="Ed Godfrey" userId="61aa7c48ee0e3db0" providerId="LiveId" clId="{CC863959-9B3E-4160-8714-A895E0330C86}" dt="2021-11-13T17:39:31.098" v="391" actId="255"/>
          <ac:spMkLst>
            <pc:docMk/>
            <pc:sldMk cId="101222176" sldId="1390"/>
            <ac:spMk id="2" creationId="{F08A2007-B9E6-48A8-9E5E-C98EDFD53C8F}"/>
          </ac:spMkLst>
        </pc:spChg>
        <pc:spChg chg="mod">
          <ac:chgData name="Ed Godfrey" userId="61aa7c48ee0e3db0" providerId="LiveId" clId="{CC863959-9B3E-4160-8714-A895E0330C86}" dt="2021-11-13T17:39:35.878" v="406" actId="20577"/>
          <ac:spMkLst>
            <pc:docMk/>
            <pc:sldMk cId="101222176" sldId="1390"/>
            <ac:spMk id="3" creationId="{F6C638D0-C884-48CF-BE26-27EEF100FAF2}"/>
          </ac:spMkLst>
        </pc:spChg>
      </pc:sldChg>
      <pc:sldChg chg="modSp add mod">
        <pc:chgData name="Ed Godfrey" userId="61aa7c48ee0e3db0" providerId="LiveId" clId="{CC863959-9B3E-4160-8714-A895E0330C86}" dt="2021-11-13T17:41:01.110" v="426" actId="20577"/>
        <pc:sldMkLst>
          <pc:docMk/>
          <pc:sldMk cId="1853303053" sldId="1391"/>
        </pc:sldMkLst>
        <pc:spChg chg="mod">
          <ac:chgData name="Ed Godfrey" userId="61aa7c48ee0e3db0" providerId="LiveId" clId="{CC863959-9B3E-4160-8714-A895E0330C86}" dt="2021-11-13T17:40:54.576" v="416" actId="20577"/>
          <ac:spMkLst>
            <pc:docMk/>
            <pc:sldMk cId="1853303053" sldId="1391"/>
            <ac:spMk id="2" creationId="{F08A2007-B9E6-48A8-9E5E-C98EDFD53C8F}"/>
          </ac:spMkLst>
        </pc:spChg>
        <pc:spChg chg="mod">
          <ac:chgData name="Ed Godfrey" userId="61aa7c48ee0e3db0" providerId="LiveId" clId="{CC863959-9B3E-4160-8714-A895E0330C86}" dt="2021-11-13T17:41:01.110" v="426" actId="20577"/>
          <ac:spMkLst>
            <pc:docMk/>
            <pc:sldMk cId="1853303053" sldId="1391"/>
            <ac:spMk id="3" creationId="{F6C638D0-C884-48CF-BE26-27EEF100FAF2}"/>
          </ac:spMkLst>
        </pc:spChg>
      </pc:sldChg>
      <pc:sldChg chg="modSp add mod modAnim">
        <pc:chgData name="Ed Godfrey" userId="61aa7c48ee0e3db0" providerId="LiveId" clId="{CC863959-9B3E-4160-8714-A895E0330C86}" dt="2021-11-13T17:47:26.707" v="750"/>
        <pc:sldMkLst>
          <pc:docMk/>
          <pc:sldMk cId="1661455565" sldId="1392"/>
        </pc:sldMkLst>
        <pc:spChg chg="mod">
          <ac:chgData name="Ed Godfrey" userId="61aa7c48ee0e3db0" providerId="LiveId" clId="{CC863959-9B3E-4160-8714-A895E0330C86}" dt="2021-11-13T17:47:00.496" v="737" actId="255"/>
          <ac:spMkLst>
            <pc:docMk/>
            <pc:sldMk cId="1661455565" sldId="1392"/>
            <ac:spMk id="2" creationId="{F08A2007-B9E6-48A8-9E5E-C98EDFD53C8F}"/>
          </ac:spMkLst>
        </pc:spChg>
        <pc:spChg chg="mod">
          <ac:chgData name="Ed Godfrey" userId="61aa7c48ee0e3db0" providerId="LiveId" clId="{CC863959-9B3E-4160-8714-A895E0330C86}" dt="2021-11-13T17:42:40.589" v="515" actId="114"/>
          <ac:spMkLst>
            <pc:docMk/>
            <pc:sldMk cId="1661455565" sldId="1392"/>
            <ac:spMk id="3" creationId="{F6C638D0-C884-48CF-BE26-27EEF100FAF2}"/>
          </ac:spMkLst>
        </pc:spChg>
      </pc:sldChg>
      <pc:sldChg chg="add">
        <pc:chgData name="Ed Godfrey" userId="61aa7c48ee0e3db0" providerId="LiveId" clId="{CC863959-9B3E-4160-8714-A895E0330C86}" dt="2021-11-13T17:53:08.295" v="754"/>
        <pc:sldMkLst>
          <pc:docMk/>
          <pc:sldMk cId="3608516597" sldId="13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11/13/2021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11/13/2021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11/13/2021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11/13/2021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14,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908215"/>
          </a:xfrm>
          <a:prstGeom prst="rect">
            <a:avLst/>
          </a:prstGeom>
          <a:noFill/>
        </p:spPr>
        <p:txBody>
          <a:bodyPr wrap="square" rtlCol="0">
            <a:spAutoFit/>
          </a:bodyPr>
          <a:lstStyle/>
          <a:p>
            <a:pPr algn="ctr"/>
            <a:r>
              <a:rPr lang="en-US" sz="3000" dirty="0"/>
              <a:t>The Don’t and Do’s of Christian Living in Relationship to God (Part 1)</a:t>
            </a:r>
          </a:p>
          <a:p>
            <a:pPr algn="ctr"/>
            <a:r>
              <a:rPr lang="en-US" sz="2800" i="1" dirty="0"/>
              <a:t>1 </a:t>
            </a:r>
            <a:r>
              <a:rPr lang="en-US" sz="2800" i="1"/>
              <a:t>Thessalonians 5:19-22</a:t>
            </a:r>
            <a:endParaRPr lang="en-US" sz="2800" i="1" dirty="0"/>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For this reason we also constantly thank God that when you received the word of God which you heard from us, you accepted it not as the word of men, but for what it really is, the word of God, which also performs its work in you who believe.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0394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17:11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Now these [the Bereans] were more noble-minded than those in Thessalonica, for they received the word with great eagerness, examining the Scriptures daily to see whether these things were so. </a:t>
            </a:r>
          </a:p>
        </p:txBody>
      </p:sp>
    </p:spTree>
    <p:extLst>
      <p:ext uri="{BB962C8B-B14F-4D97-AF65-F5344CB8AC3E}">
        <p14:creationId xmlns:p14="http://schemas.microsoft.com/office/powerpoint/2010/main" val="36444377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4:10-11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10 As each one has received a special gift, employ it in serving one another as good stewards of the manifold grace of God. 11 Whoever speaks, is to do so as one who is speaking the utterances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221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15:32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Judas and Silas, also being prophets themselves, encouraged and strengthened the brethren with a lengthy message. </a:t>
            </a:r>
          </a:p>
        </p:txBody>
      </p:sp>
    </p:spTree>
    <p:extLst>
      <p:ext uri="{BB962C8B-B14F-4D97-AF65-F5344CB8AC3E}">
        <p14:creationId xmlns:p14="http://schemas.microsoft.com/office/powerpoint/2010/main" val="18533030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4:3-4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For the time will come when they will not endure sound doctrine; but wanting to have their ears tickled, they will accumulate for themselves teachers in accordance to their own desires, 4 and will turn away their ears from the truth and will turn aside to myths.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382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How to cherish [not despise] God’s word</a:t>
            </a:r>
          </a:p>
          <a:p>
            <a:pPr algn="ctr"/>
            <a:r>
              <a:rPr lang="en-US" sz="2800" b="1" i="1" cap="none" dirty="0">
                <a:solidFill>
                  <a:srgbClr val="92D050"/>
                </a:solidFill>
              </a:rPr>
              <a:t>Nehemiah 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528659"/>
            <a:ext cx="11590636" cy="4955203"/>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We are to desire, long for, the preaching of God’s Word. (8:1)</a:t>
            </a:r>
          </a:p>
          <a:p>
            <a:pPr marL="342900" marR="0" lvl="0" indent="-342900" algn="just">
              <a:spcBef>
                <a:spcPts val="0"/>
              </a:spcBef>
              <a:spcAft>
                <a:spcPts val="0"/>
              </a:spcAft>
              <a:buFont typeface="+mj-lt"/>
              <a:buAutoNum type="arabicPeriod"/>
            </a:pPr>
            <a:r>
              <a:rPr lang="en-US" sz="3200" dirty="0">
                <a:latin typeface="Arial" panose="020B0604020202020204" pitchFamily="34" charset="0"/>
                <a:ea typeface="Calibri" panose="020F0502020204030204" pitchFamily="34" charset="0"/>
                <a:cs typeface="Times New Roman" panose="02020603050405020304" pitchFamily="18" charset="0"/>
              </a:rPr>
              <a:t>We are to cultivate attentive hearts (8:3)</a:t>
            </a:r>
          </a:p>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We are to express reverence for God’s Word as it is preached (8:4-5)</a:t>
            </a:r>
          </a:p>
          <a:p>
            <a:pPr marL="342900" marR="0" lvl="0" indent="-342900" algn="just">
              <a:spcBef>
                <a:spcPts val="0"/>
              </a:spcBef>
              <a:spcAft>
                <a:spcPts val="0"/>
              </a:spcAft>
              <a:buFont typeface="+mj-lt"/>
              <a:buAutoNum type="arabicPeriod"/>
            </a:pPr>
            <a:r>
              <a:rPr lang="en-US" sz="3200" dirty="0">
                <a:latin typeface="Arial" panose="020B0604020202020204" pitchFamily="34" charset="0"/>
                <a:ea typeface="Calibri" panose="020F0502020204030204" pitchFamily="34" charset="0"/>
                <a:cs typeface="Times New Roman" panose="02020603050405020304" pitchFamily="18" charset="0"/>
              </a:rPr>
              <a:t>We are to worship the living God (8:6)</a:t>
            </a:r>
          </a:p>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Times New Roman" panose="02020603050405020304" pitchFamily="18" charset="0"/>
                <a:cs typeface="Arial" panose="020B0604020202020204" pitchFamily="34" charset="0"/>
              </a:rPr>
              <a:t>We are to keep our body, mind, and spirit engaged in the hearing of God’s Word (8:9-12)</a:t>
            </a:r>
          </a:p>
          <a:p>
            <a:pPr marL="342900" indent="-342900" algn="just">
              <a:buFont typeface="+mj-lt"/>
              <a:buAutoNum type="arabicPeriod"/>
            </a:pPr>
            <a:r>
              <a:rPr lang="en-US" sz="3200" dirty="0">
                <a:latin typeface="Arial" panose="020B0604020202020204" pitchFamily="34" charset="0"/>
                <a:ea typeface="Times New Roman" panose="02020603050405020304" pitchFamily="18" charset="0"/>
                <a:cs typeface="Arial" panose="020B0604020202020204" pitchFamily="34" charset="0"/>
              </a:rPr>
              <a:t>We</a:t>
            </a:r>
            <a:r>
              <a:rPr lang="en-US" sz="3200" dirty="0">
                <a:effectLst/>
                <a:latin typeface="Arial" panose="020B0604020202020204" pitchFamily="34" charset="0"/>
                <a:ea typeface="Times New Roman" panose="02020603050405020304" pitchFamily="18" charset="0"/>
                <a:cs typeface="Arial" panose="020B0604020202020204" pitchFamily="34" charset="0"/>
              </a:rPr>
              <a:t> are to come prepared and hungry to learn God’s truth as it is being proclaimed (8:13)</a:t>
            </a:r>
          </a:p>
          <a:p>
            <a:pPr marL="342900" marR="0" lvl="0" indent="-342900" algn="just">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4555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14,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908215"/>
          </a:xfrm>
          <a:prstGeom prst="rect">
            <a:avLst/>
          </a:prstGeom>
          <a:noFill/>
        </p:spPr>
        <p:txBody>
          <a:bodyPr wrap="square" rtlCol="0">
            <a:spAutoFit/>
          </a:bodyPr>
          <a:lstStyle/>
          <a:p>
            <a:pPr algn="ctr"/>
            <a:r>
              <a:rPr lang="en-US" sz="3000" dirty="0"/>
              <a:t>The Don’t and Do’s of Christian Living in Relationship to God (Part 1)</a:t>
            </a:r>
          </a:p>
          <a:p>
            <a:pPr algn="ctr"/>
            <a:r>
              <a:rPr lang="en-US" sz="2800" i="1" dirty="0"/>
              <a:t>1 </a:t>
            </a:r>
            <a:r>
              <a:rPr lang="en-US" sz="2800" i="1"/>
              <a:t>Thessalonians 5:19-22</a:t>
            </a:r>
            <a:endParaRPr lang="en-US" sz="2800" i="1" dirty="0"/>
          </a:p>
        </p:txBody>
      </p:sp>
    </p:spTree>
    <p:extLst>
      <p:ext uri="{BB962C8B-B14F-4D97-AF65-F5344CB8AC3E}">
        <p14:creationId xmlns:p14="http://schemas.microsoft.com/office/powerpoint/2010/main" val="360851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Rejoice always; 17 pray without ceasing; 18 in everything give thanks; for this is God's will for you in Christ Jesus. 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Two Prohibitions </a:t>
            </a:r>
            <a:r>
              <a:rPr lang="en-US" sz="3200" b="1" cap="none" baseline="30000" dirty="0">
                <a:solidFill>
                  <a:srgbClr val="92D050"/>
                </a:solidFill>
              </a:rPr>
              <a:t>(19-20)</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1283982"/>
            <a:ext cx="11590636" cy="58477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“Do not quench the Spirit” (19)</a:t>
            </a:r>
          </a:p>
        </p:txBody>
      </p:sp>
      <p:sp>
        <p:nvSpPr>
          <p:cNvPr id="4" name="TextBox 3">
            <a:extLst>
              <a:ext uri="{FF2B5EF4-FFF2-40B4-BE49-F238E27FC236}">
                <a16:creationId xmlns:a16="http://schemas.microsoft.com/office/drawing/2014/main" id="{BB2512A6-AE01-45BC-B869-395592232D2B}"/>
              </a:ext>
            </a:extLst>
          </p:cNvPr>
          <p:cNvSpPr txBox="1"/>
          <p:nvPr/>
        </p:nvSpPr>
        <p:spPr>
          <a:xfrm>
            <a:off x="261533" y="1783038"/>
            <a:ext cx="11590636" cy="523220"/>
          </a:xfrm>
          <a:prstGeom prst="rect">
            <a:avLst/>
          </a:prstGeom>
          <a:noFill/>
        </p:spPr>
        <p:txBody>
          <a:bodyPr wrap="square" rtlCol="0">
            <a:spAutoFit/>
          </a:bodyPr>
          <a:lstStyle/>
          <a:p>
            <a:pPr algn="just"/>
            <a:r>
              <a:rPr lang="en-US" sz="2800" i="1" dirty="0">
                <a:effectLst/>
                <a:ea typeface="Times New Roman" panose="02020603050405020304" pitchFamily="18" charset="0"/>
                <a:cs typeface="Calibri" panose="020F0502020204030204" pitchFamily="34" charset="0"/>
              </a:rPr>
              <a:t>“quench” - </a:t>
            </a:r>
            <a:r>
              <a:rPr lang="en-US" sz="2800" i="1" dirty="0"/>
              <a:t>“to extinguish” or “to put out” </a:t>
            </a:r>
            <a:endParaRPr lang="en-US" sz="2800" i="1" dirty="0">
              <a:effectLst/>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D8A29CE-C613-481D-B12B-12127616765F}"/>
              </a:ext>
            </a:extLst>
          </p:cNvPr>
          <p:cNvSpPr txBox="1"/>
          <p:nvPr/>
        </p:nvSpPr>
        <p:spPr>
          <a:xfrm>
            <a:off x="120318" y="753977"/>
            <a:ext cx="11590636" cy="461665"/>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19 Do not quench the Spirit; 20 do not despise prophetic utterances.</a:t>
            </a:r>
            <a:endParaRPr lang="en-US" sz="2400" i="1"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750"/>
                                        <p:tgtEl>
                                          <p:spTgt spid="8">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2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8:6-9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27809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 9 However, you are not in the flesh but in the Spirit, if indeed the Spirit of God dwells in you. But if anyone does not have the Spirit of Christ, he does not belong to Him.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0622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Galatians 5:13-17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5"/>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13 For you were called to freedom, brethren; only do not turn your freedom into an opportunity for the flesh, but through love serve one another. 14 For the whole Law is fulfilled in one word, in the statement, "YOU SHALL LOVE YOUR NEIGHBOR AS YOURSELF." 15 But if you bite and devour one another, take care that you are not consumed by one another [what some believers were doing]. 16 But I say [in contrast to such living], walk by the Spirit, and you will not carry out the desire of the flesh. 17 For the flesh sets its desire against the Spirit, and the Spirit against the flesh; for these are in opposition to one another, so that you may not do the things that you please.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4446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Galatians 5:19-23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0131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19 Now the deeds of the flesh are evident, which are: immorality, impurity, sensuality, 20 idolatry, sorcery, enmities, strife, jealousy, outbursts of anger, disputes, dissensions, factions, 21 envying, drunkenness, carousing, and things like these, of which I forewarn you, just as I have forewarned you, that those who practice such things will not inherit the kingdom of God. 22 But the fruit of the Spirit is love, joy, peace, patience, kindness, goodness, faithfulness, 23 gentleness, self-control; against such things there is no law. </a:t>
            </a:r>
          </a:p>
        </p:txBody>
      </p:sp>
    </p:spTree>
    <p:extLst>
      <p:ext uri="{BB962C8B-B14F-4D97-AF65-F5344CB8AC3E}">
        <p14:creationId xmlns:p14="http://schemas.microsoft.com/office/powerpoint/2010/main" val="1895168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“Quench”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dirty="0">
                <a:effectLst/>
                <a:latin typeface="Arial" panose="020B0604020202020204" pitchFamily="34" charset="0"/>
                <a:ea typeface="Times New Roman" panose="02020603050405020304" pitchFamily="18" charset="0"/>
              </a:rPr>
              <a:t>To quench the Spirit of God is when a believer fails to yield to, depend upon, and operate by the power, the ability, and the motivation, that the Spirit gives to live a life that is pleasing to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089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Two Prohibitions </a:t>
            </a:r>
            <a:r>
              <a:rPr lang="en-US" sz="3200" b="1" cap="none" baseline="30000" dirty="0">
                <a:solidFill>
                  <a:srgbClr val="92D050"/>
                </a:solidFill>
              </a:rPr>
              <a:t>(19-20)</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58477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“Do not quench the Spirit” (19)</a:t>
            </a:r>
          </a:p>
        </p:txBody>
      </p:sp>
      <p:sp>
        <p:nvSpPr>
          <p:cNvPr id="4" name="TextBox 3">
            <a:extLst>
              <a:ext uri="{FF2B5EF4-FFF2-40B4-BE49-F238E27FC236}">
                <a16:creationId xmlns:a16="http://schemas.microsoft.com/office/drawing/2014/main" id="{BB2512A6-AE01-45BC-B869-395592232D2B}"/>
              </a:ext>
            </a:extLst>
          </p:cNvPr>
          <p:cNvSpPr txBox="1"/>
          <p:nvPr/>
        </p:nvSpPr>
        <p:spPr>
          <a:xfrm>
            <a:off x="261533" y="1481034"/>
            <a:ext cx="11590636" cy="461665"/>
          </a:xfrm>
          <a:prstGeom prst="rect">
            <a:avLst/>
          </a:prstGeom>
          <a:noFill/>
        </p:spPr>
        <p:txBody>
          <a:bodyPr wrap="square" rtlCol="0">
            <a:spAutoFit/>
          </a:bodyPr>
          <a:lstStyle/>
          <a:p>
            <a:pPr algn="just"/>
            <a:r>
              <a:rPr lang="en-US" sz="2400" i="1" dirty="0">
                <a:effectLst/>
                <a:ea typeface="Times New Roman" panose="02020603050405020304" pitchFamily="18" charset="0"/>
                <a:cs typeface="Calibri" panose="020F0502020204030204" pitchFamily="34" charset="0"/>
              </a:rPr>
              <a:t>“quench” - </a:t>
            </a:r>
            <a:r>
              <a:rPr lang="en-US" sz="2400" i="1" dirty="0"/>
              <a:t>“to extinguish” or “to put out” </a:t>
            </a:r>
            <a:endParaRPr lang="en-US" sz="2400" i="1" dirty="0">
              <a:effectLst/>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78941C8-48D9-4315-A589-B7FA3A3D049D}"/>
              </a:ext>
            </a:extLst>
          </p:cNvPr>
          <p:cNvSpPr txBox="1"/>
          <p:nvPr/>
        </p:nvSpPr>
        <p:spPr>
          <a:xfrm>
            <a:off x="261533" y="2075780"/>
            <a:ext cx="11590636" cy="3908762"/>
          </a:xfrm>
          <a:prstGeom prst="rect">
            <a:avLst/>
          </a:prstGeom>
          <a:noFill/>
        </p:spPr>
        <p:txBody>
          <a:bodyPr wrap="square" rtlCol="0">
            <a:spAutoFit/>
          </a:bodyPr>
          <a:lstStyle/>
          <a:p>
            <a:pPr marL="514350" marR="0" indent="-514350" algn="just">
              <a:spcBef>
                <a:spcPts val="0"/>
              </a:spcBef>
              <a:spcAft>
                <a:spcPts val="0"/>
              </a:spcAft>
              <a:buFont typeface="+mj-lt"/>
              <a:buAutoNum type="alphaUcPeriod" startAt="2"/>
            </a:pPr>
            <a:r>
              <a:rPr lang="en-US" sz="3200" dirty="0">
                <a:effectLst/>
                <a:latin typeface="Calibri" panose="020F0502020204030204" pitchFamily="34" charset="0"/>
                <a:ea typeface="Calibri" panose="020F0502020204030204" pitchFamily="34" charset="0"/>
                <a:cs typeface="Times New Roman" panose="02020603050405020304" pitchFamily="18" charset="0"/>
              </a:rPr>
              <a:t>“Do not despise prophetic utterances” (</a:t>
            </a:r>
            <a:r>
              <a:rPr lang="en-US" sz="3200" dirty="0">
                <a:latin typeface="Calibri" panose="020F0502020204030204" pitchFamily="34" charset="0"/>
                <a:ea typeface="Calibri" panose="020F0502020204030204" pitchFamily="34" charset="0"/>
                <a:cs typeface="Times New Roman" panose="02020603050405020304" pitchFamily="18" charset="0"/>
              </a:rPr>
              <a:t>20</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marR="0" algn="just">
              <a:spcBef>
                <a:spcPts val="0"/>
              </a:spcBef>
              <a:spcAft>
                <a:spcPts val="0"/>
              </a:spcAft>
            </a:pPr>
            <a:r>
              <a:rPr lang="en-US" sz="2400" i="1" dirty="0">
                <a:ea typeface="Calibri" panose="020F0502020204030204" pitchFamily="34" charset="0"/>
                <a:cs typeface="Times New Roman" panose="02020603050405020304" pitchFamily="18" charset="0"/>
              </a:rPr>
              <a:t>“prophetic utterances” = prophecies – “a public declaration inspired by God.”</a:t>
            </a:r>
          </a:p>
          <a:p>
            <a:pPr marR="0" algn="just">
              <a:spcBef>
                <a:spcPts val="0"/>
              </a:spcBef>
              <a:spcAft>
                <a:spcPts val="0"/>
              </a:spcAft>
            </a:pPr>
            <a:endParaRPr lang="en-US" sz="2400" i="1" dirty="0">
              <a:effectLst/>
              <a:ea typeface="Calibri" panose="020F0502020204030204" pitchFamily="34" charset="0"/>
              <a:cs typeface="Times New Roman" panose="02020603050405020304" pitchFamily="18" charset="0"/>
            </a:endParaRPr>
          </a:p>
          <a:p>
            <a:pPr marR="0" algn="just">
              <a:spcBef>
                <a:spcPts val="0"/>
              </a:spcBef>
              <a:spcAft>
                <a:spcPts val="0"/>
              </a:spcAft>
            </a:pPr>
            <a:r>
              <a:rPr lang="en-US" sz="2400" b="1" i="1" dirty="0">
                <a:ea typeface="Calibri" panose="020F0502020204030204" pitchFamily="34" charset="0"/>
                <a:cs typeface="Times New Roman" panose="02020603050405020304" pitchFamily="18" charset="0"/>
              </a:rPr>
              <a:t>A fore-telling </a:t>
            </a:r>
            <a:r>
              <a:rPr lang="en-US" sz="2400" i="1" dirty="0">
                <a:ea typeface="Calibri" panose="020F0502020204030204" pitchFamily="34" charset="0"/>
                <a:cs typeface="Times New Roman" panose="02020603050405020304" pitchFamily="18" charset="0"/>
              </a:rPr>
              <a:t>(Isaiah 7:14 - given 700 years before Christ – Matthew 1:23)</a:t>
            </a:r>
          </a:p>
          <a:p>
            <a:pPr marR="0" algn="just">
              <a:spcBef>
                <a:spcPts val="0"/>
              </a:spcBef>
              <a:spcAft>
                <a:spcPts val="0"/>
              </a:spcAft>
            </a:pPr>
            <a:endParaRPr lang="en-US" sz="2400" i="1" dirty="0">
              <a:effectLst/>
              <a:ea typeface="Calibri" panose="020F0502020204030204" pitchFamily="34" charset="0"/>
              <a:cs typeface="Times New Roman" panose="02020603050405020304" pitchFamily="18" charset="0"/>
            </a:endParaRPr>
          </a:p>
          <a:p>
            <a:pPr marR="0" algn="just">
              <a:spcBef>
                <a:spcPts val="0"/>
              </a:spcBef>
              <a:spcAft>
                <a:spcPts val="0"/>
              </a:spcAft>
            </a:pPr>
            <a:r>
              <a:rPr lang="en-US" sz="2400" b="1" i="1" dirty="0">
                <a:ea typeface="Calibri" panose="020F0502020204030204" pitchFamily="34" charset="0"/>
                <a:cs typeface="Times New Roman" panose="02020603050405020304" pitchFamily="18" charset="0"/>
              </a:rPr>
              <a:t>A forth-telling </a:t>
            </a:r>
            <a:r>
              <a:rPr lang="en-US" sz="2400" i="1" dirty="0">
                <a:ea typeface="Calibri" panose="020F0502020204030204" pitchFamily="34" charset="0"/>
                <a:cs typeface="Times New Roman" panose="02020603050405020304" pitchFamily="18" charset="0"/>
              </a:rPr>
              <a:t>(proclaiming what God has said)</a:t>
            </a:r>
          </a:p>
          <a:p>
            <a:pPr marR="0" algn="just">
              <a:spcBef>
                <a:spcPts val="0"/>
              </a:spcBef>
              <a:spcAft>
                <a:spcPts val="0"/>
              </a:spcAft>
            </a:pPr>
            <a:endParaRPr lang="en-US" sz="2400" i="1" dirty="0">
              <a:effectLst/>
              <a:ea typeface="Calibri" panose="020F0502020204030204" pitchFamily="34" charset="0"/>
              <a:cs typeface="Times New Roman" panose="02020603050405020304" pitchFamily="18" charset="0"/>
            </a:endParaRPr>
          </a:p>
          <a:p>
            <a:pPr marR="0" algn="just">
              <a:spcBef>
                <a:spcPts val="0"/>
              </a:spcBef>
              <a:spcAft>
                <a:spcPts val="0"/>
              </a:spcAft>
            </a:pPr>
            <a:r>
              <a:rPr lang="en-US" sz="2400" i="1" dirty="0">
                <a:ea typeface="Calibri" panose="020F0502020204030204" pitchFamily="34" charset="0"/>
                <a:cs typeface="Times New Roman" panose="02020603050405020304" pitchFamily="18" charset="0"/>
              </a:rPr>
              <a:t>“</a:t>
            </a:r>
            <a:r>
              <a:rPr lang="en-US" sz="2400" b="1" i="1" u="sng" dirty="0">
                <a:ea typeface="Calibri" panose="020F0502020204030204" pitchFamily="34" charset="0"/>
                <a:cs typeface="Times New Roman" panose="02020603050405020304" pitchFamily="18" charset="0"/>
              </a:rPr>
              <a:t>despise</a:t>
            </a:r>
            <a:r>
              <a:rPr lang="en-US" sz="2400" i="1" dirty="0">
                <a:ea typeface="Calibri" panose="020F0502020204030204" pitchFamily="34" charset="0"/>
                <a:cs typeface="Times New Roman" panose="02020603050405020304" pitchFamily="18" charset="0"/>
              </a:rPr>
              <a:t>” - </a:t>
            </a:r>
            <a:r>
              <a:rPr lang="en-US" sz="2400" dirty="0"/>
              <a:t>“to regard as utter useless” or “to treat with contempt” or “to look down upon.” </a:t>
            </a:r>
            <a:endParaRPr lang="en-US" sz="24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1787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3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750"/>
                                        <p:tgtEl>
                                          <p:spTgt spid="5">
                                            <p:txEl>
                                              <p:pRg st="3" end="3"/>
                                            </p:txEl>
                                          </p:spTgt>
                                        </p:tgtEl>
                                      </p:cBhvr>
                                    </p:animEffect>
                                  </p:childTnLst>
                                </p:cTn>
                              </p:par>
                            </p:childTnLst>
                          </p:cTn>
                        </p:par>
                        <p:par>
                          <p:cTn id="17" fill="hold">
                            <p:stCondLst>
                              <p:cond delay="1750"/>
                            </p:stCondLst>
                            <p:childTnLst>
                              <p:par>
                                <p:cTn id="18" presetID="10" presetClass="entr" presetSubtype="0" fill="hold" nodeType="afterEffect">
                                  <p:stCondLst>
                                    <p:cond delay="425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175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1:5-6, 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231654"/>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5 for our gospel did not come to you in word only, but also in </a:t>
            </a:r>
            <a:r>
              <a:rPr lang="en-US" sz="3400" i="1" u="sng" dirty="0">
                <a:effectLst/>
                <a:latin typeface="Calibri" panose="020F0502020204030204" pitchFamily="34" charset="0"/>
                <a:ea typeface="Calibri" panose="020F0502020204030204" pitchFamily="34" charset="0"/>
                <a:cs typeface="Calibri" panose="020F0502020204030204" pitchFamily="34" charset="0"/>
              </a:rPr>
              <a:t>power</a:t>
            </a:r>
            <a:r>
              <a:rPr lang="en-US" sz="3400" i="1" dirty="0">
                <a:effectLst/>
                <a:latin typeface="Calibri" panose="020F0502020204030204" pitchFamily="34" charset="0"/>
                <a:ea typeface="Calibri" panose="020F0502020204030204" pitchFamily="34" charset="0"/>
                <a:cs typeface="Calibri" panose="020F0502020204030204" pitchFamily="34" charset="0"/>
              </a:rPr>
              <a:t> and in </a:t>
            </a:r>
            <a:r>
              <a:rPr lang="en-US" sz="3400" i="1" u="sng" dirty="0">
                <a:effectLst/>
                <a:latin typeface="Calibri" panose="020F0502020204030204" pitchFamily="34" charset="0"/>
                <a:ea typeface="Calibri" panose="020F0502020204030204" pitchFamily="34" charset="0"/>
                <a:cs typeface="Calibri" panose="020F0502020204030204" pitchFamily="34" charset="0"/>
              </a:rPr>
              <a:t>the Holy Spirit</a:t>
            </a:r>
            <a:r>
              <a:rPr lang="en-US" sz="3400" i="1" dirty="0">
                <a:effectLst/>
                <a:latin typeface="Calibri" panose="020F0502020204030204" pitchFamily="34" charset="0"/>
                <a:ea typeface="Calibri" panose="020F0502020204030204" pitchFamily="34" charset="0"/>
                <a:cs typeface="Calibri" panose="020F0502020204030204" pitchFamily="34" charset="0"/>
              </a:rPr>
              <a:t> and with full conviction; just as you know what kind of men we proved to be among you for your sake. 6 You also became imitators of us and of the Lord, having received the word in much tribulation with the joy of the Holy Spirit…</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DF65030-77CB-41AE-8D3A-28D895025CF2}"/>
              </a:ext>
            </a:extLst>
          </p:cNvPr>
          <p:cNvSpPr txBox="1"/>
          <p:nvPr/>
        </p:nvSpPr>
        <p:spPr>
          <a:xfrm>
            <a:off x="262582" y="4262334"/>
            <a:ext cx="11590636" cy="1661993"/>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For they themselves [people in Macedonia and Achaia] report about us what kind of a reception we had with you, and how you turned to God from idols to serve a living and true God…</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2785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13846</TotalTime>
  <Words>1117</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289</cp:revision>
  <cp:lastPrinted>2020-05-22T15:03:41Z</cp:lastPrinted>
  <dcterms:created xsi:type="dcterms:W3CDTF">2019-06-22T19:37:39Z</dcterms:created>
  <dcterms:modified xsi:type="dcterms:W3CDTF">2021-11-13T17:53:14Z</dcterms:modified>
</cp:coreProperties>
</file>